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19823" y="3810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heri" pitchFamily="2" charset="0"/>
              </a:rPr>
              <a:t>Qu’est-ce que tu penses de mon…</a:t>
            </a:r>
            <a:endParaRPr lang="fr-FR" sz="3600" dirty="0">
              <a:latin typeface="Cheri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68827" y="5410200"/>
            <a:ext cx="4800600" cy="110799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600" dirty="0" err="1" smtClean="0">
                <a:latin typeface="Brady Bunch Remastered" pitchFamily="34" charset="0"/>
              </a:rPr>
              <a:t>caméscope</a:t>
            </a:r>
            <a:r>
              <a:rPr lang="en-US" sz="6000" dirty="0" smtClean="0">
                <a:latin typeface="Cheri" pitchFamily="2" charset="0"/>
              </a:rPr>
              <a:t>?</a:t>
            </a:r>
            <a:endParaRPr lang="en-US" sz="6000" dirty="0">
              <a:latin typeface="Cheri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801" y="1281950"/>
            <a:ext cx="4236244" cy="3626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50410" y="381000"/>
            <a:ext cx="8458200" cy="14465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latin typeface="Brady Bunch Remastered" panose="020B0600020202020204" pitchFamily="34" charset="0"/>
              </a:rPr>
              <a:t>Écrivez une question logique et une réponse possible:</a:t>
            </a:r>
            <a:endParaRPr lang="fr-FR" sz="3600" dirty="0">
              <a:latin typeface="Cher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95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50410" y="381000"/>
            <a:ext cx="8458200" cy="14465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latin typeface="Brady Bunch Remastered" panose="020B0600020202020204" pitchFamily="34" charset="0"/>
              </a:rPr>
              <a:t>Écrivez une question logique et une réponse possible:</a:t>
            </a:r>
            <a:endParaRPr lang="fr-FR" sz="3600" dirty="0">
              <a:latin typeface="Cher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62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19823" y="3810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heri" pitchFamily="2" charset="0"/>
              </a:rPr>
              <a:t>Qu’est-ce que tu penses de ma…</a:t>
            </a:r>
            <a:endParaRPr lang="fr-FR" sz="3600" dirty="0">
              <a:latin typeface="Cheri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68827" y="5410200"/>
            <a:ext cx="4800600" cy="110799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600" dirty="0" smtClean="0">
                <a:latin typeface="Brady Bunch Remastered" pitchFamily="34" charset="0"/>
              </a:rPr>
              <a:t>robe</a:t>
            </a:r>
            <a:r>
              <a:rPr lang="en-US" sz="6000" dirty="0" smtClean="0">
                <a:latin typeface="Cheri" pitchFamily="2" charset="0"/>
              </a:rPr>
              <a:t>?</a:t>
            </a:r>
            <a:endParaRPr lang="en-US" sz="6000" dirty="0">
              <a:latin typeface="Cheri" pitchFamily="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225481"/>
            <a:ext cx="2590799" cy="3943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368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19823" y="3810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heri" pitchFamily="2" charset="0"/>
              </a:rPr>
              <a:t>Qu’est-ce que tu penses de sa…</a:t>
            </a:r>
            <a:endParaRPr lang="fr-FR" sz="3600" dirty="0">
              <a:latin typeface="Cheri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06390" y="5440251"/>
            <a:ext cx="4800600" cy="110799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600" dirty="0" smtClean="0">
                <a:latin typeface="Brady Bunch Remastered" pitchFamily="34" charset="0"/>
              </a:rPr>
              <a:t>chemise</a:t>
            </a:r>
            <a:r>
              <a:rPr lang="en-US" sz="6000" dirty="0" smtClean="0">
                <a:latin typeface="Cheri" pitchFamily="2" charset="0"/>
              </a:rPr>
              <a:t>?</a:t>
            </a:r>
            <a:endParaRPr lang="en-US" sz="6000" dirty="0">
              <a:latin typeface="Cheri" pitchFamily="2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203448"/>
            <a:ext cx="3429000" cy="4005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344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19823" y="3810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heri" pitchFamily="2" charset="0"/>
              </a:rPr>
              <a:t>Qu’est-ce que tu penses de…</a:t>
            </a:r>
            <a:endParaRPr lang="fr-FR" sz="3600" dirty="0">
              <a:latin typeface="Cheri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06390" y="5440251"/>
            <a:ext cx="4800600" cy="110799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600" dirty="0" smtClean="0">
                <a:latin typeface="Brady Bunch Remastered" pitchFamily="34" charset="0"/>
              </a:rPr>
              <a:t>Mainland</a:t>
            </a:r>
            <a:r>
              <a:rPr lang="en-US" sz="6000" dirty="0" smtClean="0">
                <a:latin typeface="Cheri" pitchFamily="2" charset="0"/>
              </a:rPr>
              <a:t>?</a:t>
            </a:r>
            <a:endParaRPr lang="en-US" sz="6000" dirty="0">
              <a:latin typeface="Cheri" pitchFamily="2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0790" y="1981200"/>
            <a:ext cx="2971800" cy="2575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015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19823" y="381000"/>
            <a:ext cx="8458200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b="1" dirty="0" smtClean="0">
                <a:latin typeface="Brady Bunch Remastered" panose="020B0600020202020204" pitchFamily="34" charset="0"/>
              </a:rPr>
              <a:t>é</a:t>
            </a:r>
            <a:r>
              <a:rPr lang="fr-FR" sz="3600" b="1" dirty="0" smtClean="0">
                <a:latin typeface="Cheri" pitchFamily="2" charset="0"/>
              </a:rPr>
              <a:t>crivez une question logique:</a:t>
            </a:r>
            <a:endParaRPr lang="fr-FR" sz="3600" dirty="0">
              <a:latin typeface="Cheri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06390" y="5440251"/>
            <a:ext cx="4800600" cy="110799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600" dirty="0" smtClean="0">
                <a:latin typeface="Brady Bunch Remastered" pitchFamily="34" charset="0"/>
              </a:rPr>
              <a:t>(sac à dos)</a:t>
            </a:r>
            <a:endParaRPr lang="en-US" sz="6000" dirty="0">
              <a:latin typeface="Cher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442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19823" y="381000"/>
            <a:ext cx="8458200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b="1" dirty="0" smtClean="0">
                <a:latin typeface="Brady Bunch Remastered" panose="020B0600020202020204" pitchFamily="34" charset="0"/>
              </a:rPr>
              <a:t>Il est bon, ton sandwich?</a:t>
            </a:r>
            <a:endParaRPr lang="fr-FR" sz="3600" dirty="0">
              <a:latin typeface="Cheri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222" y="6096000"/>
            <a:ext cx="8976577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Brady Bunch Remastered" pitchFamily="34" charset="0"/>
              </a:rPr>
              <a:t>C’est… excellent / génial / pas mauvais / horrible</a:t>
            </a:r>
            <a:endParaRPr lang="fr-FR" sz="3200" dirty="0">
              <a:latin typeface="Cher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48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19823" y="381000"/>
            <a:ext cx="8458200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b="1" dirty="0" smtClean="0">
                <a:latin typeface="Brady Bunch Remastered" panose="020B0600020202020204" pitchFamily="34" charset="0"/>
              </a:rPr>
              <a:t>Il est bon, ton ___________?</a:t>
            </a:r>
            <a:endParaRPr lang="fr-FR" sz="3600" dirty="0">
              <a:latin typeface="Cheri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222" y="6096000"/>
            <a:ext cx="8976577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Brady Bunch Remastered" pitchFamily="34" charset="0"/>
              </a:rPr>
              <a:t>C’est… excellent / génial / pas mauvais / horrible</a:t>
            </a:r>
            <a:endParaRPr lang="fr-FR" sz="3200" dirty="0">
              <a:latin typeface="Cher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06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50410" y="381000"/>
            <a:ext cx="8458200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Elle</a:t>
            </a:r>
            <a:r>
              <a:rPr lang="fr-FR" sz="4400" b="1" dirty="0" smtClean="0">
                <a:latin typeface="Brady Bunch Remastered" panose="020B0600020202020204" pitchFamily="34" charset="0"/>
              </a:rPr>
              <a:t> est bon</a:t>
            </a:r>
            <a:r>
              <a:rPr lang="fr-FR" sz="44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ne</a:t>
            </a:r>
            <a:r>
              <a:rPr lang="fr-FR" sz="4400" b="1" dirty="0" smtClean="0">
                <a:latin typeface="Brady Bunch Remastered" panose="020B0600020202020204" pitchFamily="34" charset="0"/>
              </a:rPr>
              <a:t>, </a:t>
            </a:r>
            <a:r>
              <a:rPr lang="fr-FR" sz="44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ta</a:t>
            </a:r>
            <a:r>
              <a:rPr lang="fr-FR" sz="4400" b="1" dirty="0" smtClean="0">
                <a:latin typeface="Brady Bunch Remastered" panose="020B0600020202020204" pitchFamily="34" charset="0"/>
              </a:rPr>
              <a:t> glace ?</a:t>
            </a:r>
            <a:endParaRPr lang="fr-FR" sz="3600" dirty="0">
              <a:latin typeface="Cheri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222" y="6096000"/>
            <a:ext cx="8976577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Brady Bunch Remastered" pitchFamily="34" charset="0"/>
              </a:rPr>
              <a:t>C’est… excellent / génial / pas mauvais / horrible</a:t>
            </a:r>
            <a:endParaRPr lang="fr-FR" sz="3200" dirty="0">
              <a:latin typeface="Cher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44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50410" y="381000"/>
            <a:ext cx="8458200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Elle</a:t>
            </a:r>
            <a:r>
              <a:rPr lang="fr-FR" sz="4400" b="1" dirty="0" smtClean="0">
                <a:latin typeface="Brady Bunch Remastered" panose="020B0600020202020204" pitchFamily="34" charset="0"/>
              </a:rPr>
              <a:t> est bon</a:t>
            </a:r>
            <a:r>
              <a:rPr lang="fr-FR" sz="44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ne</a:t>
            </a:r>
            <a:r>
              <a:rPr lang="fr-FR" sz="4400" b="1" dirty="0" smtClean="0">
                <a:latin typeface="Brady Bunch Remastered" panose="020B0600020202020204" pitchFamily="34" charset="0"/>
              </a:rPr>
              <a:t>, </a:t>
            </a:r>
            <a:r>
              <a:rPr lang="fr-FR" sz="44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ta</a:t>
            </a:r>
            <a:r>
              <a:rPr lang="fr-FR" sz="4400" b="1" dirty="0" smtClean="0">
                <a:latin typeface="Brady Bunch Remastered" panose="020B0600020202020204" pitchFamily="34" charset="0"/>
              </a:rPr>
              <a:t> salade?</a:t>
            </a:r>
            <a:endParaRPr lang="fr-FR" sz="3600" dirty="0">
              <a:latin typeface="Cheri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222" y="6096000"/>
            <a:ext cx="8976577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Brady Bunch Remastered" pitchFamily="34" charset="0"/>
              </a:rPr>
              <a:t>C’est… excellent / génial / pas mauvais / horrible</a:t>
            </a:r>
            <a:endParaRPr lang="fr-FR" sz="3200" dirty="0">
              <a:latin typeface="Cher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127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4664</TotalTime>
  <Words>130</Words>
  <Application>Microsoft Office PowerPoint</Application>
  <PresentationFormat>On-screen Show (4:3)</PresentationFormat>
  <Paragraphs>20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Brady Bunch Remastered</vt:lpstr>
      <vt:lpstr>Calibri</vt:lpstr>
      <vt:lpstr>Cheri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100</cp:revision>
  <dcterms:created xsi:type="dcterms:W3CDTF">2011-09-14T23:22:57Z</dcterms:created>
  <dcterms:modified xsi:type="dcterms:W3CDTF">2014-09-26T11:38:02Z</dcterms:modified>
</cp:coreProperties>
</file>